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VISUAL BASIC</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ADVANTAGES AND DISADVANTAGES OF VISUAL BASIC</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INTRODUCTION VISUAL BASIC is a high level programming language which evolved from the earlier DOS version called BASIC (Beginners' </a:t>
            </a:r>
            <a:r>
              <a:rPr lang="en-US" dirty="0" smtClean="0"/>
              <a:t>All-purpose </a:t>
            </a:r>
            <a:r>
              <a:rPr lang="en-US" dirty="0" smtClean="0"/>
              <a:t>Symbolic Instruction Code). </a:t>
            </a:r>
            <a:endParaRPr lang="en-US" dirty="0" smtClean="0"/>
          </a:p>
          <a:p>
            <a:r>
              <a:rPr lang="en-US" dirty="0" smtClean="0"/>
              <a:t>However</a:t>
            </a:r>
            <a:r>
              <a:rPr lang="en-US" dirty="0" smtClean="0"/>
              <a:t>, people prefer to use Microsoft Visual Basic today, as it is a well-developed programming language and supporting resources are available everywhere.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VB IS CALLED IDE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One </a:t>
            </a:r>
            <a:r>
              <a:rPr lang="en-US" dirty="0" smtClean="0"/>
              <a:t>of the most significant changes in Visual Basic 6.0 is the Integrated Development Environment (IDE</a:t>
            </a:r>
            <a:r>
              <a:rPr lang="en-US" dirty="0" smtClean="0"/>
              <a:t>).</a:t>
            </a:r>
          </a:p>
          <a:p>
            <a:r>
              <a:rPr lang="en-US" dirty="0" smtClean="0"/>
              <a:t> </a:t>
            </a:r>
            <a:r>
              <a:rPr lang="en-US" dirty="0" smtClean="0"/>
              <a:t>IDE is a term commonly used in the programming World to describe the interface and environment that we use to create our applications</a:t>
            </a:r>
            <a:r>
              <a:rPr lang="en-US" dirty="0" smtClean="0"/>
              <a:t>.</a:t>
            </a:r>
          </a:p>
          <a:p>
            <a:r>
              <a:rPr lang="en-US" dirty="0" smtClean="0"/>
              <a:t> </a:t>
            </a:r>
            <a:r>
              <a:rPr lang="en-US" dirty="0" smtClean="0"/>
              <a:t>It is called integrated because we can access virtually all of the development tools that we need from one screen called an interface</a:t>
            </a:r>
            <a:r>
              <a:rPr lang="en-US" dirty="0" smtClean="0"/>
              <a:t>.</a:t>
            </a:r>
          </a:p>
          <a:p>
            <a:r>
              <a:rPr lang="en-US" dirty="0" smtClean="0"/>
              <a:t> </a:t>
            </a:r>
            <a:r>
              <a:rPr lang="en-US" dirty="0" smtClean="0"/>
              <a:t>The IDE is also commonly referred to as the design environment, or the program.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VB</a:t>
            </a:r>
            <a:endParaRPr lang="en-US" dirty="0"/>
          </a:p>
        </p:txBody>
      </p:sp>
      <p:sp>
        <p:nvSpPr>
          <p:cNvPr id="3" name="Content Placeholder 2"/>
          <p:cNvSpPr>
            <a:spLocks noGrp="1"/>
          </p:cNvSpPr>
          <p:nvPr>
            <p:ph idx="1"/>
          </p:nvPr>
        </p:nvSpPr>
        <p:spPr/>
        <p:txBody>
          <a:bodyPr>
            <a:normAutofit/>
          </a:bodyPr>
          <a:lstStyle/>
          <a:p>
            <a:r>
              <a:rPr lang="en-US" dirty="0" smtClean="0"/>
              <a:t>Menu Bar Tool </a:t>
            </a:r>
            <a:r>
              <a:rPr lang="en-US" dirty="0" smtClean="0"/>
              <a:t>Bar </a:t>
            </a:r>
            <a:endParaRPr lang="en-US" dirty="0" smtClean="0"/>
          </a:p>
          <a:p>
            <a:r>
              <a:rPr lang="en-US" dirty="0" smtClean="0"/>
              <a:t> </a:t>
            </a:r>
            <a:r>
              <a:rPr lang="en-US" dirty="0" smtClean="0"/>
              <a:t>Project Explorer </a:t>
            </a:r>
          </a:p>
          <a:p>
            <a:r>
              <a:rPr lang="en-US" dirty="0" smtClean="0"/>
              <a:t>Properties </a:t>
            </a:r>
            <a:r>
              <a:rPr lang="en-US" dirty="0" smtClean="0"/>
              <a:t>window </a:t>
            </a:r>
            <a:endParaRPr lang="en-US" dirty="0" smtClean="0"/>
          </a:p>
          <a:p>
            <a:r>
              <a:rPr lang="en-US" dirty="0" smtClean="0"/>
              <a:t> </a:t>
            </a:r>
            <a:r>
              <a:rPr lang="en-US" dirty="0" smtClean="0"/>
              <a:t>Form Layout Window </a:t>
            </a:r>
          </a:p>
          <a:p>
            <a:r>
              <a:rPr lang="en-US" dirty="0" smtClean="0"/>
              <a:t>Toolbox </a:t>
            </a:r>
          </a:p>
          <a:p>
            <a:r>
              <a:rPr lang="en-US" dirty="0" smtClean="0"/>
              <a:t> </a:t>
            </a:r>
            <a:r>
              <a:rPr lang="en-US" dirty="0" smtClean="0"/>
              <a:t>Form Designer </a:t>
            </a:r>
            <a:endParaRPr lang="en-US" dirty="0" smtClean="0"/>
          </a:p>
          <a:p>
            <a:r>
              <a:rPr lang="en-US" dirty="0" smtClean="0"/>
              <a:t> </a:t>
            </a:r>
            <a:r>
              <a:rPr lang="en-US" dirty="0" smtClean="0"/>
              <a:t>Object Browser</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VB</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a:t>
            </a:r>
            <a:r>
              <a:rPr lang="en-US" dirty="0" smtClean="0"/>
              <a:t>. The structure of the Basic programming language is very simple, particularly as to the executable code. </a:t>
            </a:r>
            <a:endParaRPr lang="en-US" dirty="0" smtClean="0"/>
          </a:p>
          <a:p>
            <a:r>
              <a:rPr lang="en-US" dirty="0" smtClean="0"/>
              <a:t>2</a:t>
            </a:r>
            <a:r>
              <a:rPr lang="en-US" dirty="0" smtClean="0"/>
              <a:t>. VB is not only a language but primarily an integrated, interactive development environment (“IDE“). </a:t>
            </a:r>
            <a:endParaRPr lang="en-US" dirty="0" smtClean="0"/>
          </a:p>
          <a:p>
            <a:r>
              <a:rPr lang="en-US" dirty="0" smtClean="0"/>
              <a:t>3</a:t>
            </a:r>
            <a:r>
              <a:rPr lang="en-US" dirty="0" smtClean="0"/>
              <a:t>. The VB-IDE has been highly optimized to support rapid application development (“RAD”). It is particularly easy to Develop Graphical User Interfaces and to connect them to handler functions provided by the application. </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VB</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4. The graphical user interface of the VB-IDE provides intuitively appealing views for the management of the program structure in the large and the various types of entities (classes, modules, procedures, forms,). </a:t>
            </a:r>
            <a:endParaRPr lang="en-US" dirty="0" smtClean="0"/>
          </a:p>
          <a:p>
            <a:r>
              <a:rPr lang="en-US" dirty="0" smtClean="0"/>
              <a:t>5</a:t>
            </a:r>
            <a:r>
              <a:rPr lang="en-US" dirty="0" smtClean="0"/>
              <a:t>. It is an Event Driven Programming which provides complete control to the end user. </a:t>
            </a:r>
            <a:endParaRPr lang="en-US" dirty="0" smtClean="0"/>
          </a:p>
          <a:p>
            <a:r>
              <a:rPr lang="en-US" dirty="0" smtClean="0"/>
              <a:t>6</a:t>
            </a:r>
            <a:r>
              <a:rPr lang="en-US" dirty="0" smtClean="0"/>
              <a:t>. VB is a first Programmer friendly language in the world. </a:t>
            </a:r>
            <a:endParaRPr lang="en-US" dirty="0" smtClean="0"/>
          </a:p>
          <a:p>
            <a:r>
              <a:rPr lang="en-US" dirty="0" smtClean="0"/>
              <a:t>7</a:t>
            </a:r>
            <a:r>
              <a:rPr lang="en-US" dirty="0" smtClean="0"/>
              <a:t>. VB provides a comprehensive interactive and </a:t>
            </a:r>
            <a:r>
              <a:rPr lang="en-US" dirty="0" smtClean="0"/>
              <a:t>context-sensitive.</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OF VB</a:t>
            </a:r>
            <a:endParaRPr lang="en-US" dirty="0"/>
          </a:p>
        </p:txBody>
      </p:sp>
      <p:sp>
        <p:nvSpPr>
          <p:cNvPr id="3" name="Content Placeholder 2"/>
          <p:cNvSpPr>
            <a:spLocks noGrp="1"/>
          </p:cNvSpPr>
          <p:nvPr>
            <p:ph idx="1"/>
          </p:nvPr>
        </p:nvSpPr>
        <p:spPr/>
        <p:txBody>
          <a:bodyPr>
            <a:normAutofit lnSpcReduction="10000"/>
          </a:bodyPr>
          <a:lstStyle/>
          <a:p>
            <a:r>
              <a:rPr lang="en-US" dirty="0" smtClean="0"/>
              <a:t>Visual </a:t>
            </a:r>
            <a:r>
              <a:rPr lang="en-US" dirty="0" smtClean="0"/>
              <a:t>basic is a proprietary programming language written by Microsoft, so programs written in Visual basic cannot, easily, be transferred to other operating systems. </a:t>
            </a:r>
            <a:endParaRPr lang="en-US" dirty="0" smtClean="0"/>
          </a:p>
          <a:p>
            <a:r>
              <a:rPr lang="en-US" dirty="0" smtClean="0"/>
              <a:t>It’s </a:t>
            </a:r>
            <a:r>
              <a:rPr lang="en-US" dirty="0" smtClean="0"/>
              <a:t>a platform dependent it only runs on MS Windows operating system. </a:t>
            </a:r>
            <a:endParaRPr lang="en-US" dirty="0" smtClean="0"/>
          </a:p>
          <a:p>
            <a:r>
              <a:rPr lang="en-US" dirty="0" smtClean="0"/>
              <a:t>C </a:t>
            </a:r>
            <a:r>
              <a:rPr lang="en-US" dirty="0" smtClean="0"/>
              <a:t>has better declaration of arrays – it’s possible to initialize an array of structures in C at declaration time; this is impossible in VB.</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404</Words>
  <Application>Microsoft Office PowerPoint</Application>
  <PresentationFormat>On-screen Show (4:3)</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VISUAL BASIC</vt:lpstr>
      <vt:lpstr>INTRODUCTION</vt:lpstr>
      <vt:lpstr>WHY VB IS CALLED IDE</vt:lpstr>
      <vt:lpstr>COMPONENTS OF VB</vt:lpstr>
      <vt:lpstr>ADVANTAGES OF VB</vt:lpstr>
      <vt:lpstr>ADVANTAGES OF VB</vt:lpstr>
      <vt:lpstr>DISADVANTAGES OF VB</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BASIC</dc:title>
  <dc:creator>Dell</dc:creator>
  <cp:lastModifiedBy>Dell</cp:lastModifiedBy>
  <cp:revision>9</cp:revision>
  <dcterms:created xsi:type="dcterms:W3CDTF">2006-08-16T00:00:00Z</dcterms:created>
  <dcterms:modified xsi:type="dcterms:W3CDTF">2022-07-19T18:02:07Z</dcterms:modified>
</cp:coreProperties>
</file>